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CC"/>
    <a:srgbClr val="007033"/>
    <a:srgbClr val="5EEC3C"/>
    <a:srgbClr val="FFCC66"/>
    <a:srgbClr val="990099"/>
    <a:srgbClr val="CC0099"/>
    <a:srgbClr val="FE9202"/>
    <a:srgbClr val="6C1A00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0F7E2-9AFD-4FF7-B23F-4653B0886EA0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C55D8-6D49-4205-84DE-2B7696380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2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1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3487980"/>
            <a:ext cx="7635250" cy="76352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4251504"/>
            <a:ext cx="7635071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16AA85B-E68A-4D13-A1FE-3091CA8E0B6A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6077F98C-70D1-49B9-BBF6-1D55C5CD13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97404"/>
            <a:ext cx="8246070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113635"/>
            <a:ext cx="8246070" cy="2595982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433880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44700"/>
            <a:ext cx="6108200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8" y="1197405"/>
            <a:ext cx="8093364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6093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00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175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6093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00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7175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E13CFD-1AB7-40B4-8860-2A28036F9D33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21</Words>
  <Application>Microsoft Office PowerPoint</Application>
  <PresentationFormat>On-screen Show (16:9)</PresentationFormat>
  <Paragraphs>11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118</cp:revision>
  <dcterms:created xsi:type="dcterms:W3CDTF">2013-08-21T19:17:07Z</dcterms:created>
  <dcterms:modified xsi:type="dcterms:W3CDTF">2018-11-24T09:34:06Z</dcterms:modified>
</cp:coreProperties>
</file>